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72" r:id="rId9"/>
    <p:sldId id="269" r:id="rId10"/>
    <p:sldId id="271" r:id="rId11"/>
    <p:sldId id="263" r:id="rId12"/>
    <p:sldId id="264" r:id="rId13"/>
    <p:sldId id="265" r:id="rId14"/>
    <p:sldId id="266" r:id="rId15"/>
    <p:sldId id="267" r:id="rId16"/>
    <p:sldId id="270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66" d="100"/>
          <a:sy n="66" d="100"/>
        </p:scale>
        <p:origin x="-24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45137262-5323-4111-9398-3A00B9809DA0}" type="datetimeFigureOut">
              <a:rPr lang="en-US" smtClean="0"/>
              <a:t>10/4/2023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DCCB1B9F-8747-485E-93CD-E435D3134E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4456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37262-5323-4111-9398-3A00B9809DA0}" type="datetimeFigureOut">
              <a:rPr lang="en-US" smtClean="0"/>
              <a:t>10/4/2023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B1B9F-8747-485E-93CD-E435D3134E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7173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5137262-5323-4111-9398-3A00B9809DA0}" type="datetimeFigureOut">
              <a:rPr lang="en-US" smtClean="0"/>
              <a:t>10/4/2023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DCCB1B9F-8747-485E-93CD-E435D3134E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9053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5137262-5323-4111-9398-3A00B9809DA0}" type="datetimeFigureOut">
              <a:rPr lang="en-US" smtClean="0"/>
              <a:t>10/4/2023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DCCB1B9F-8747-485E-93CD-E435D3134E60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711385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5137262-5323-4111-9398-3A00B9809DA0}" type="datetimeFigureOut">
              <a:rPr lang="en-US" smtClean="0"/>
              <a:t>10/4/2023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DCCB1B9F-8747-485E-93CD-E435D3134E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78936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37262-5323-4111-9398-3A00B9809DA0}" type="datetimeFigureOut">
              <a:rPr lang="en-US" smtClean="0"/>
              <a:t>10/4/2023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B1B9F-8747-485E-93CD-E435D3134E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1051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37262-5323-4111-9398-3A00B9809DA0}" type="datetimeFigureOut">
              <a:rPr lang="en-US" smtClean="0"/>
              <a:t>10/4/2023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B1B9F-8747-485E-93CD-E435D3134E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7570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37262-5323-4111-9398-3A00B9809DA0}" type="datetimeFigureOut">
              <a:rPr lang="en-US" smtClean="0"/>
              <a:t>10/4/2023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B1B9F-8747-485E-93CD-E435D3134E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3320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5137262-5323-4111-9398-3A00B9809DA0}" type="datetimeFigureOut">
              <a:rPr lang="en-US" smtClean="0"/>
              <a:t>10/4/2023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DCCB1B9F-8747-485E-93CD-E435D3134E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3365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37262-5323-4111-9398-3A00B9809DA0}" type="datetimeFigureOut">
              <a:rPr lang="en-US" smtClean="0"/>
              <a:t>10/4/2023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B1B9F-8747-485E-93CD-E435D3134E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6581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5137262-5323-4111-9398-3A00B9809DA0}" type="datetimeFigureOut">
              <a:rPr lang="en-US" smtClean="0"/>
              <a:t>10/4/2023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DCCB1B9F-8747-485E-93CD-E435D3134E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3783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37262-5323-4111-9398-3A00B9809DA0}" type="datetimeFigureOut">
              <a:rPr lang="en-US" smtClean="0"/>
              <a:t>10/4/2023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B1B9F-8747-485E-93CD-E435D3134E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5320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37262-5323-4111-9398-3A00B9809DA0}" type="datetimeFigureOut">
              <a:rPr lang="en-US" smtClean="0"/>
              <a:t>10/4/2023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B1B9F-8747-485E-93CD-E435D3134E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150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37262-5323-4111-9398-3A00B9809DA0}" type="datetimeFigureOut">
              <a:rPr lang="en-US" smtClean="0"/>
              <a:t>10/4/2023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B1B9F-8747-485E-93CD-E435D3134E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316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37262-5323-4111-9398-3A00B9809DA0}" type="datetimeFigureOut">
              <a:rPr lang="en-US" smtClean="0"/>
              <a:t>10/4/2023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B1B9F-8747-485E-93CD-E435D3134E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7578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37262-5323-4111-9398-3A00B9809DA0}" type="datetimeFigureOut">
              <a:rPr lang="en-US" smtClean="0"/>
              <a:t>10/4/2023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B1B9F-8747-485E-93CD-E435D3134E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6493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37262-5323-4111-9398-3A00B9809DA0}" type="datetimeFigureOut">
              <a:rPr lang="en-US" smtClean="0"/>
              <a:t>10/4/2023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B1B9F-8747-485E-93CD-E435D3134E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346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137262-5323-4111-9398-3A00B9809DA0}" type="datetimeFigureOut">
              <a:rPr lang="en-US" smtClean="0"/>
              <a:t>10/4/2023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CB1B9F-8747-485E-93CD-E435D3134E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50266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631CE-95D6-8E45-3FC9-1DA94114A3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76400" y="1803405"/>
            <a:ext cx="8669868" cy="1825096"/>
          </a:xfrm>
        </p:spPr>
        <p:txBody>
          <a:bodyPr anchor="ctr">
            <a:norm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Automation on amazon using selenium and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jenkins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F51E7FE-58E4-C631-7DBD-3D6C4C79D5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15200" y="5097517"/>
            <a:ext cx="4508938" cy="1618592"/>
          </a:xfrm>
        </p:spPr>
        <p:txBody>
          <a:bodyPr>
            <a:normAutofit/>
          </a:bodyPr>
          <a:lstStyle/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PRESENTED BY : VENNELA PALLERLA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EMP ID : 201347</a:t>
            </a:r>
          </a:p>
        </p:txBody>
      </p:sp>
    </p:spTree>
    <p:extLst>
      <p:ext uri="{BB962C8B-B14F-4D97-AF65-F5344CB8AC3E}">
        <p14:creationId xmlns:p14="http://schemas.microsoft.com/office/powerpoint/2010/main" val="12974498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319966E0-318B-90B6-036D-522D1974F74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82" t="10618" r="370" b="41111"/>
          <a:stretch/>
        </p:blipFill>
        <p:spPr>
          <a:xfrm>
            <a:off x="2048934" y="1744132"/>
            <a:ext cx="3699933" cy="3310466"/>
          </a:xfrm>
          <a:prstGeom prst="rect">
            <a:avLst/>
          </a:prstGeom>
        </p:spPr>
      </p:pic>
      <p:pic>
        <p:nvPicPr>
          <p:cNvPr id="15" name="Picture 14" descr="A screenshot of a computer&#10;&#10;Description automatically generated">
            <a:extLst>
              <a:ext uri="{FF2B5EF4-FFF2-40B4-BE49-F238E27FC236}">
                <a16:creationId xmlns:a16="http://schemas.microsoft.com/office/drawing/2014/main" id="{BFDE94FC-455C-3AA0-3C3A-00586E8710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2801" y="1710266"/>
            <a:ext cx="5435600" cy="3437467"/>
          </a:xfrm>
          <a:prstGeom prst="rect">
            <a:avLst/>
          </a:prstGeom>
        </p:spPr>
      </p:pic>
      <p:sp>
        <p:nvSpPr>
          <p:cNvPr id="16" name="Title 15">
            <a:extLst>
              <a:ext uri="{FF2B5EF4-FFF2-40B4-BE49-F238E27FC236}">
                <a16:creationId xmlns:a16="http://schemas.microsoft.com/office/drawing/2014/main" id="{CE1E659A-33D7-EBAE-C4EF-1D474619F8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8934" y="764373"/>
            <a:ext cx="9457266" cy="700360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testcase</a:t>
            </a:r>
          </a:p>
        </p:txBody>
      </p:sp>
    </p:spTree>
    <p:extLst>
      <p:ext uri="{BB962C8B-B14F-4D97-AF65-F5344CB8AC3E}">
        <p14:creationId xmlns:p14="http://schemas.microsoft.com/office/powerpoint/2010/main" val="544888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8187DA-B2EE-F10F-D6DD-94B2C1048C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764373"/>
            <a:ext cx="10820400" cy="464659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47A67B4E-D3F5-927F-E08C-74797E365C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529"/>
          <a:stretch/>
        </p:blipFill>
        <p:spPr>
          <a:xfrm>
            <a:off x="685800" y="2025760"/>
            <a:ext cx="5363926" cy="3439620"/>
          </a:xfr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A3F59393-0526-A5F8-3DA4-180D2A76C89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605"/>
          <a:stretch/>
        </p:blipFill>
        <p:spPr>
          <a:xfrm>
            <a:off x="6306207" y="2025759"/>
            <a:ext cx="5559972" cy="3439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8660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7520A4AF-A19E-87C2-D297-13A4E60AA4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938" t="-12536" r="2938" b="12536"/>
          <a:stretch/>
        </p:blipFill>
        <p:spPr>
          <a:xfrm>
            <a:off x="210208" y="388883"/>
            <a:ext cx="6295696" cy="5055475"/>
          </a:xfr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E9286D30-0A54-9DA7-B785-740225B9C54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71"/>
          <a:stretch/>
        </p:blipFill>
        <p:spPr>
          <a:xfrm>
            <a:off x="6611007" y="1040524"/>
            <a:ext cx="5370785" cy="4403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2434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8FE787E2-1962-78A3-B9FC-0FE15E5E16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89"/>
          <a:stretch/>
        </p:blipFill>
        <p:spPr>
          <a:xfrm>
            <a:off x="6011917" y="1156137"/>
            <a:ext cx="5931484" cy="4120055"/>
          </a:xfr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05CB8E7E-6658-4124-0797-A3065436408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80"/>
          <a:stretch/>
        </p:blipFill>
        <p:spPr>
          <a:xfrm>
            <a:off x="248599" y="1156137"/>
            <a:ext cx="5682886" cy="4120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8654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058860-E86C-FB29-1136-CB09042B32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764373"/>
            <a:ext cx="10820400" cy="1293028"/>
          </a:xfrm>
        </p:spPr>
        <p:txBody>
          <a:bodyPr>
            <a:normAutofit/>
          </a:bodyPr>
          <a:lstStyle/>
          <a:p>
            <a:pPr algn="ctr"/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jenkins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B84A6F-FDA0-0739-3966-F12C9D114C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Jenkin is an open source automation tool written in java programming language that allows continuous integration.</a:t>
            </a:r>
          </a:p>
          <a:p>
            <a:r>
              <a:rPr lang="en-US" dirty="0"/>
              <a:t>continuous integration and continuous delivery enables the integration of code changes are tested and deployed efficiently.</a:t>
            </a:r>
          </a:p>
        </p:txBody>
      </p:sp>
    </p:spTree>
    <p:extLst>
      <p:ext uri="{BB962C8B-B14F-4D97-AF65-F5344CB8AC3E}">
        <p14:creationId xmlns:p14="http://schemas.microsoft.com/office/powerpoint/2010/main" val="26873519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E37AC-20F4-0C72-CEC2-86664357A8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8214" y="764373"/>
            <a:ext cx="9637986" cy="1034930"/>
          </a:xfrm>
        </p:spPr>
        <p:txBody>
          <a:bodyPr/>
          <a:lstStyle/>
          <a:p>
            <a:pPr algn="ctr"/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Jenkins</a:t>
            </a:r>
            <a:r>
              <a:rPr lang="en-US" dirty="0"/>
              <a:t> 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Build Ui</a:t>
            </a:r>
          </a:p>
        </p:txBody>
      </p:sp>
      <p:pic>
        <p:nvPicPr>
          <p:cNvPr id="9" name="Content Placeholder 8" descr="A screenshot of a computer&#10;&#10;Description automatically generated">
            <a:extLst>
              <a:ext uri="{FF2B5EF4-FFF2-40B4-BE49-F238E27FC236}">
                <a16:creationId xmlns:a16="http://schemas.microsoft.com/office/drawing/2014/main" id="{3D18F4F3-1411-9186-0AE4-BDA4FB31EC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47" b="9044"/>
          <a:stretch/>
        </p:blipFill>
        <p:spPr>
          <a:xfrm>
            <a:off x="1868214" y="1799303"/>
            <a:ext cx="8780121" cy="4401799"/>
          </a:xfrm>
        </p:spPr>
      </p:pic>
    </p:spTree>
    <p:extLst>
      <p:ext uri="{BB962C8B-B14F-4D97-AF65-F5344CB8AC3E}">
        <p14:creationId xmlns:p14="http://schemas.microsoft.com/office/powerpoint/2010/main" val="30682937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66F993-9FEF-F2E5-E9E2-F9B7852DD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8968" y="764372"/>
            <a:ext cx="9687232" cy="5026827"/>
          </a:xfrm>
        </p:spPr>
        <p:txBody>
          <a:bodyPr>
            <a:normAutofit/>
          </a:bodyPr>
          <a:lstStyle/>
          <a:p>
            <a:pPr algn="ctr"/>
            <a:r>
              <a:rPr lang="en-US" sz="6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7329599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38A195E-584A-485A-BECD-66468900B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0D598A-2DFC-852A-B674-3EF707ADDD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0507" y="764373"/>
            <a:ext cx="7434070" cy="147433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    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contents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40177A7-740C-43C7-8F2D-BD7067F12C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06393" cy="6858000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  <a:ln>
            <a:noFill/>
          </a:ln>
          <a:effectLst>
            <a:outerShdw blurRad="635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050A49F-C54B-4F93-97E6-5B81ED5DC7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730"/>
          <a:stretch/>
        </p:blipFill>
        <p:spPr>
          <a:xfrm rot="16200000">
            <a:off x="-1266906" y="2188762"/>
            <a:ext cx="6860373" cy="248285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77215A-CDD0-A150-6F92-98481F5A17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90507" y="2400300"/>
            <a:ext cx="7454077" cy="3818385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Spring Boot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Selenium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TestNg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Jenkins</a:t>
            </a:r>
          </a:p>
        </p:txBody>
      </p:sp>
    </p:spTree>
    <p:extLst>
      <p:ext uri="{BB962C8B-B14F-4D97-AF65-F5344CB8AC3E}">
        <p14:creationId xmlns:p14="http://schemas.microsoft.com/office/powerpoint/2010/main" val="26774423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87B62-FB08-8961-84F3-20CFC4DF3A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764373"/>
            <a:ext cx="10820400" cy="1293028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41C938-86AF-7D3A-8E74-12C7586CAB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presentation is about the automating the website using selenium tool.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project shows that how we can automate the process by different functions and we can load the website and perform various functionalities using selenium.</a:t>
            </a:r>
          </a:p>
        </p:txBody>
      </p:sp>
    </p:spTree>
    <p:extLst>
      <p:ext uri="{BB962C8B-B14F-4D97-AF65-F5344CB8AC3E}">
        <p14:creationId xmlns:p14="http://schemas.microsoft.com/office/powerpoint/2010/main" val="16739727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0046A-31C0-577E-A082-A22047E2CC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764373"/>
            <a:ext cx="10972800" cy="1293028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Spring Boot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3740A2-CC17-2B88-E59E-4AC1D91F30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8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Spring framework is an open source java framework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8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It provides an easier and faster way to set up, configure, and run both simple and web-based applications</a:t>
            </a:r>
            <a:r>
              <a:rPr lang="en-US" sz="2800" dirty="0">
                <a:solidFill>
                  <a:srgbClr val="333333"/>
                </a:solidFill>
                <a:latin typeface="inter-regular"/>
                <a:cs typeface="Times New Roman" panose="02020603050405020304" pitchFamily="18" charset="0"/>
              </a:rPr>
              <a:t>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8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It is light weight framework.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77591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CF0ADBDE-9D2D-DBB9-7CD6-6D26C5C582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600" y="295275"/>
            <a:ext cx="9448800" cy="471980"/>
          </a:xfrm>
        </p:spPr>
        <p:txBody>
          <a:bodyPr>
            <a:noAutofit/>
          </a:bodyPr>
          <a:lstStyle/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Spring boot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initializr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Content Placeholder 8" descr="A screenshot of a computer&#10;&#10;Description automatically generated">
            <a:extLst>
              <a:ext uri="{FF2B5EF4-FFF2-40B4-BE49-F238E27FC236}">
                <a16:creationId xmlns:a16="http://schemas.microsoft.com/office/drawing/2014/main" id="{1E0D1899-1C97-45C5-38D1-8F5F10FE4D48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4" t="10932" r="5411" b="28095"/>
          <a:stretch/>
        </p:blipFill>
        <p:spPr>
          <a:xfrm>
            <a:off x="2356506" y="903452"/>
            <a:ext cx="7912100" cy="2806700"/>
          </a:xfrm>
        </p:spPr>
      </p:pic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60C4A3BA-C4E0-1FC7-579F-3E0B1EC5123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91" t="25918" r="2791" b="5510"/>
          <a:stretch/>
        </p:blipFill>
        <p:spPr>
          <a:xfrm>
            <a:off x="2154621" y="3710152"/>
            <a:ext cx="8113985" cy="2953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1476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2DD49-A491-F483-0CE8-60EC1D945D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935" y="764373"/>
            <a:ext cx="10916265" cy="1293028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selenium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2C86CE-5BFB-4A02-FD5A-AAC339752A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Selenium was introduced by Jason Huggins in 2004.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Selenium is a open-source framework used for automating web browsers.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Selenium supports multiple web browser like </a:t>
            </a:r>
            <a:r>
              <a:rPr lang="en-US" dirty="0" err="1"/>
              <a:t>chrome,firefox,edge</a:t>
            </a:r>
            <a:r>
              <a:rPr lang="en-US" dirty="0"/>
              <a:t>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It supports multiple programming languages like </a:t>
            </a:r>
            <a:r>
              <a:rPr lang="en-US" dirty="0" err="1"/>
              <a:t>java,python,c</a:t>
            </a:r>
            <a:r>
              <a:rPr lang="en-US" dirty="0"/>
              <a:t>#.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34620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25F441-4993-D1D0-19B0-C411CC05F4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513708"/>
            <a:ext cx="10820400" cy="1345914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 code</a:t>
            </a:r>
          </a:p>
        </p:txBody>
      </p:sp>
      <p:pic>
        <p:nvPicPr>
          <p:cNvPr id="13" name="Content Placeholder 12" descr="A screenshot of a computer&#10;&#10;Description automatically generated">
            <a:extLst>
              <a:ext uri="{FF2B5EF4-FFF2-40B4-BE49-F238E27FC236}">
                <a16:creationId xmlns:a16="http://schemas.microsoft.com/office/drawing/2014/main" id="{54FDFAC1-393F-87B0-1485-41BB27F881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42" t="-6045" r="1442" b="6045"/>
          <a:stretch/>
        </p:blipFill>
        <p:spPr>
          <a:xfrm>
            <a:off x="1695236" y="1458930"/>
            <a:ext cx="9236467" cy="4962418"/>
          </a:xfrm>
        </p:spPr>
      </p:pic>
    </p:spTree>
    <p:extLst>
      <p:ext uri="{BB962C8B-B14F-4D97-AF65-F5344CB8AC3E}">
        <p14:creationId xmlns:p14="http://schemas.microsoft.com/office/powerpoint/2010/main" val="17973212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1374C-BC5C-5A56-24B9-94A62C6BCC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764373"/>
            <a:ext cx="10820400" cy="1293028"/>
          </a:xfrm>
        </p:spPr>
        <p:txBody>
          <a:bodyPr>
            <a:normAutofit/>
          </a:bodyPr>
          <a:lstStyle/>
          <a:p>
            <a:pPr algn="ctr"/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testng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FCD85D-EDE5-4203-C5AB-A0EC317F96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is an open source automated TestNG framework. In TestNG, NG stands for "Next Generation".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TestNG framework came after Junit, and TestNG framework adds more powerful functionality and easier to use.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TestNG enables you to group the test cases easily which is not possible in JUnit.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b="0" i="0" dirty="0">
                <a:solidFill>
                  <a:srgbClr val="000000"/>
                </a:solidFill>
                <a:effectLst/>
                <a:latin typeface="inter-regular"/>
              </a:rPr>
              <a:t>TestNG framework came after Junit, and TestNG framework adds more powerful functionality and easier to us</a:t>
            </a:r>
          </a:p>
        </p:txBody>
      </p:sp>
    </p:spTree>
    <p:extLst>
      <p:ext uri="{BB962C8B-B14F-4D97-AF65-F5344CB8AC3E}">
        <p14:creationId xmlns:p14="http://schemas.microsoft.com/office/powerpoint/2010/main" val="11351472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120E45-DD8E-94A0-B554-635A2552F3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764373"/>
            <a:ext cx="10820400" cy="1293028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TESTNG source code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29363139-2285-B92D-600C-E2940038AC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8833" y="2193925"/>
            <a:ext cx="7329360" cy="4024313"/>
          </a:xfrm>
        </p:spPr>
      </p:pic>
    </p:spTree>
    <p:extLst>
      <p:ext uri="{BB962C8B-B14F-4D97-AF65-F5344CB8AC3E}">
        <p14:creationId xmlns:p14="http://schemas.microsoft.com/office/powerpoint/2010/main" val="3222468766"/>
      </p:ext>
    </p:extLst>
  </p:cSld>
  <p:clrMapOvr>
    <a:masterClrMapping/>
  </p:clrMapOvr>
</p:sld>
</file>

<file path=ppt/theme/theme1.xml><?xml version="1.0" encoding="utf-8"?>
<a:theme xmlns:a="http://schemas.openxmlformats.org/drawingml/2006/main" name="Vapor Trail">
  <a:themeElements>
    <a:clrScheme name="Red Orange">
      <a:dk1>
        <a:sysClr val="windowText" lastClr="000000"/>
      </a:dk1>
      <a:lt1>
        <a:sysClr val="window" lastClr="FFFFFF"/>
      </a:lt1>
      <a:dk2>
        <a:srgbClr val="505046"/>
      </a:dk2>
      <a:lt2>
        <a:srgbClr val="EEECE1"/>
      </a:lt2>
      <a:accent1>
        <a:srgbClr val="E84C22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CC9900"/>
      </a:hlink>
      <a:folHlink>
        <a:srgbClr val="666699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6DB8EB18-3657-4051-A897-2ED38832359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TM04033937[[fn=Vapor Trail]]</Template>
  <TotalTime>164</TotalTime>
  <Words>268</Words>
  <Application>Microsoft Office PowerPoint</Application>
  <PresentationFormat>Widescreen</PresentationFormat>
  <Paragraphs>37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Century Gothic</vt:lpstr>
      <vt:lpstr>inter-regular</vt:lpstr>
      <vt:lpstr>Times New Roman</vt:lpstr>
      <vt:lpstr>Wingdings</vt:lpstr>
      <vt:lpstr>Vapor Trail</vt:lpstr>
      <vt:lpstr>Automation on amazon using selenium and jenkins</vt:lpstr>
      <vt:lpstr>    contents</vt:lpstr>
      <vt:lpstr>introduction</vt:lpstr>
      <vt:lpstr>Spring Boot</vt:lpstr>
      <vt:lpstr>Spring boot initializr</vt:lpstr>
      <vt:lpstr>selenium</vt:lpstr>
      <vt:lpstr>Source code</vt:lpstr>
      <vt:lpstr>testng</vt:lpstr>
      <vt:lpstr>  TESTNG source code</vt:lpstr>
      <vt:lpstr>testcase</vt:lpstr>
      <vt:lpstr>Output</vt:lpstr>
      <vt:lpstr>PowerPoint Presentation</vt:lpstr>
      <vt:lpstr>PowerPoint Presentation</vt:lpstr>
      <vt:lpstr>jenkins</vt:lpstr>
      <vt:lpstr>Jenkins Build Ui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Automation on amazon using selenium and jenkins</dc:title>
  <dc:creator>Vennela Pallerla</dc:creator>
  <cp:lastModifiedBy>Vennela Pallerla</cp:lastModifiedBy>
  <cp:revision>3</cp:revision>
  <dcterms:created xsi:type="dcterms:W3CDTF">2023-10-04T16:52:44Z</dcterms:created>
  <dcterms:modified xsi:type="dcterms:W3CDTF">2023-10-04T19:36:45Z</dcterms:modified>
</cp:coreProperties>
</file>